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68" r:id="rId3"/>
    <p:sldId id="269" r:id="rId4"/>
    <p:sldId id="270" r:id="rId5"/>
    <p:sldId id="266" r:id="rId6"/>
  </p:sldIdLst>
  <p:sldSz cx="12192000" cy="6858000"/>
  <p:notesSz cx="6858000" cy="9144000"/>
  <p:embeddedFontLst>
    <p:embeddedFont>
      <p:font typeface="方正兰亭黑简体" panose="02010600030101010101" charset="-122"/>
      <p:regular r:id="rId8"/>
    </p:embeddedFont>
    <p:embeddedFont>
      <p:font typeface="方正正粗黑简体" panose="02010600030101010101" charset="-122"/>
      <p:regular r:id="rId9"/>
    </p:embeddedFont>
    <p:embeddedFont>
      <p:font typeface="等线" panose="02010600030101010101" pitchFamily="2" charset="-122"/>
      <p:regular r:id="rId10"/>
      <p:bold r:id="rId11"/>
    </p:embeddedFont>
    <p:embeddedFont>
      <p:font typeface="等线 Light" panose="02010600030101010101" pitchFamily="2" charset="-122"/>
      <p:regular r:id="rId12"/>
    </p:embeddedFont>
    <p:embeddedFont>
      <p:font typeface="微软雅黑" panose="020B0503020204020204" pitchFamily="34" charset="-122"/>
      <p:regular r:id="rId13"/>
      <p:bold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D2"/>
    <a:srgbClr val="44C1A3"/>
    <a:srgbClr val="4EB3CF"/>
    <a:srgbClr val="51C3F9"/>
    <a:srgbClr val="078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92195-FE17-40FF-8E51-8D553AB75FC9}" v="3" dt="2024-03-18T07:14:50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am" userId="62d4356dfff4bcbe" providerId="LiveId" clId="{16A97001-D8A9-446E-9EE6-CDAB022DA8D1}"/>
    <pc:docChg chg="modSld">
      <pc:chgData name="Owen Sam" userId="62d4356dfff4bcbe" providerId="LiveId" clId="{16A97001-D8A9-446E-9EE6-CDAB022DA8D1}" dt="2024-03-08T09:23:45.235" v="2"/>
      <pc:docMkLst>
        <pc:docMk/>
      </pc:docMkLst>
      <pc:sldChg chg="modSp mod">
        <pc:chgData name="Owen Sam" userId="62d4356dfff4bcbe" providerId="LiveId" clId="{16A97001-D8A9-446E-9EE6-CDAB022DA8D1}" dt="2024-03-08T09:23:45.235" v="2"/>
        <pc:sldMkLst>
          <pc:docMk/>
          <pc:sldMk cId="0" sldId="256"/>
        </pc:sldMkLst>
        <pc:spChg chg="mod">
          <ac:chgData name="Owen Sam" userId="62d4356dfff4bcbe" providerId="LiveId" clId="{16A97001-D8A9-446E-9EE6-CDAB022DA8D1}" dt="2024-03-08T09:23:45.235" v="2"/>
          <ac:spMkLst>
            <pc:docMk/>
            <pc:sldMk cId="0" sldId="256"/>
            <ac:spMk id="11" creationId="{E59E7FD7-8DC6-4157-ABE7-CA7BA4BA3BCE}"/>
          </ac:spMkLst>
        </pc:spChg>
      </pc:sldChg>
    </pc:docChg>
  </pc:docChgLst>
  <pc:docChgLst>
    <pc:chgData name="Owen Sam" userId="62d4356dfff4bcbe" providerId="LiveId" clId="{1EDD7139-72C8-453F-8DA2-C792CD9990AD}"/>
    <pc:docChg chg="undo custSel addSld delSld modSld sldOrd modMainMaster">
      <pc:chgData name="Owen Sam" userId="62d4356dfff4bcbe" providerId="LiveId" clId="{1EDD7139-72C8-453F-8DA2-C792CD9990AD}" dt="2024-03-08T09:22:53.830" v="304"/>
      <pc:docMkLst>
        <pc:docMk/>
      </pc:docMkLst>
      <pc:sldChg chg="addSp delSp modSp mod">
        <pc:chgData name="Owen Sam" userId="62d4356dfff4bcbe" providerId="LiveId" clId="{1EDD7139-72C8-453F-8DA2-C792CD9990AD}" dt="2024-03-08T09:22:53.830" v="304"/>
        <pc:sldMkLst>
          <pc:docMk/>
          <pc:sldMk cId="0" sldId="256"/>
        </pc:sldMkLst>
        <pc:spChg chg="mod">
          <ac:chgData name="Owen Sam" userId="62d4356dfff4bcbe" providerId="LiveId" clId="{1EDD7139-72C8-453F-8DA2-C792CD9990AD}" dt="2024-03-08T09:22:53.830" v="304"/>
          <ac:spMkLst>
            <pc:docMk/>
            <pc:sldMk cId="0" sldId="256"/>
            <ac:spMk id="11" creationId="{E59E7FD7-8DC6-4157-ABE7-CA7BA4BA3BCE}"/>
          </ac:spMkLst>
        </pc:spChg>
        <pc:picChg chg="del">
          <ac:chgData name="Owen Sam" userId="62d4356dfff4bcbe" providerId="LiveId" clId="{1EDD7139-72C8-453F-8DA2-C792CD9990AD}" dt="2024-03-08T09:13:29.733" v="2" actId="478"/>
          <ac:picMkLst>
            <pc:docMk/>
            <pc:sldMk cId="0" sldId="256"/>
            <ac:picMk id="2" creationId="{00000000-0000-0000-0000-000000000000}"/>
          </ac:picMkLst>
        </pc:picChg>
        <pc:picChg chg="add mod">
          <ac:chgData name="Owen Sam" userId="62d4356dfff4bcbe" providerId="LiveId" clId="{1EDD7139-72C8-453F-8DA2-C792CD9990AD}" dt="2024-03-08T09:13:57.799" v="5" actId="1076"/>
          <ac:picMkLst>
            <pc:docMk/>
            <pc:sldMk cId="0" sldId="256"/>
            <ac:picMk id="4" creationId="{611D5ABE-EDA4-31F4-141E-C2F7E5EBB8D8}"/>
          </ac:picMkLst>
        </pc:picChg>
        <pc:picChg chg="add mod">
          <ac:chgData name="Owen Sam" userId="62d4356dfff4bcbe" providerId="LiveId" clId="{1EDD7139-72C8-453F-8DA2-C792CD9990AD}" dt="2024-03-08T09:14:53.257" v="30" actId="1035"/>
          <ac:picMkLst>
            <pc:docMk/>
            <pc:sldMk cId="0" sldId="256"/>
            <ac:picMk id="6" creationId="{04835982-D7E7-4FDF-E638-1FA1828A39D2}"/>
          </ac:picMkLst>
        </pc:picChg>
        <pc:picChg chg="del mod">
          <ac:chgData name="Owen Sam" userId="62d4356dfff4bcbe" providerId="LiveId" clId="{1EDD7139-72C8-453F-8DA2-C792CD9990AD}" dt="2024-03-08T09:14:45.111" v="17" actId="478"/>
          <ac:picMkLst>
            <pc:docMk/>
            <pc:sldMk cId="0" sldId="256"/>
            <ac:picMk id="9" creationId="{F5823D9A-FB1D-42B2-893F-8682452D3B5C}"/>
          </ac:picMkLst>
        </pc:picChg>
      </pc:sldChg>
      <pc:sldChg chg="addSp delSp modSp del mod">
        <pc:chgData name="Owen Sam" userId="62d4356dfff4bcbe" providerId="LiveId" clId="{1EDD7139-72C8-453F-8DA2-C792CD9990AD}" dt="2024-03-08T09:16:34.670" v="73" actId="47"/>
        <pc:sldMkLst>
          <pc:docMk/>
          <pc:sldMk cId="0" sldId="258"/>
        </pc:sldMkLst>
        <pc:picChg chg="del">
          <ac:chgData name="Owen Sam" userId="62d4356dfff4bcbe" providerId="LiveId" clId="{1EDD7139-72C8-453F-8DA2-C792CD9990AD}" dt="2024-03-08T09:14:57.036" v="31" actId="478"/>
          <ac:picMkLst>
            <pc:docMk/>
            <pc:sldMk cId="0" sldId="258"/>
            <ac:picMk id="3" creationId="{0488F49D-9778-14CA-E011-FFAEE17A4209}"/>
          </ac:picMkLst>
        </pc:picChg>
        <pc:picChg chg="add del mod">
          <ac:chgData name="Owen Sam" userId="62d4356dfff4bcbe" providerId="LiveId" clId="{1EDD7139-72C8-453F-8DA2-C792CD9990AD}" dt="2024-03-08T09:15:57.698" v="66" actId="478"/>
          <ac:picMkLst>
            <pc:docMk/>
            <pc:sldMk cId="0" sldId="258"/>
            <ac:picMk id="4" creationId="{BC47F85F-FB14-D5CE-1A61-7A26AECD8D39}"/>
          </ac:picMkLst>
        </pc:picChg>
        <pc:picChg chg="del">
          <ac:chgData name="Owen Sam" userId="62d4356dfff4bcbe" providerId="LiveId" clId="{1EDD7139-72C8-453F-8DA2-C792CD9990AD}" dt="2024-03-08T09:14:57.796" v="32" actId="478"/>
          <ac:picMkLst>
            <pc:docMk/>
            <pc:sldMk cId="0" sldId="258"/>
            <ac:picMk id="10" creationId="{950B2A93-14B2-4A21-889C-5183F86EBFF0}"/>
          </ac:picMkLst>
        </pc:picChg>
      </pc:sldChg>
      <pc:sldChg chg="delSp mod">
        <pc:chgData name="Owen Sam" userId="62d4356dfff4bcbe" providerId="LiveId" clId="{1EDD7139-72C8-453F-8DA2-C792CD9990AD}" dt="2024-03-08T09:15:01.693" v="35" actId="478"/>
        <pc:sldMkLst>
          <pc:docMk/>
          <pc:sldMk cId="0" sldId="266"/>
        </pc:sldMkLst>
        <pc:picChg chg="del">
          <ac:chgData name="Owen Sam" userId="62d4356dfff4bcbe" providerId="LiveId" clId="{1EDD7139-72C8-453F-8DA2-C792CD9990AD}" dt="2024-03-08T09:15:01.693" v="35" actId="478"/>
          <ac:picMkLst>
            <pc:docMk/>
            <pc:sldMk cId="0" sldId="266"/>
            <ac:picMk id="2" creationId="{9BED87A9-659F-D6B7-03CF-6F9990AFDBB1}"/>
          </ac:picMkLst>
        </pc:picChg>
      </pc:sldChg>
      <pc:sldChg chg="delSp del mod">
        <pc:chgData name="Owen Sam" userId="62d4356dfff4bcbe" providerId="LiveId" clId="{1EDD7139-72C8-453F-8DA2-C792CD9990AD}" dt="2024-03-08T09:16:37.411" v="74" actId="47"/>
        <pc:sldMkLst>
          <pc:docMk/>
          <pc:sldMk cId="2268108619" sldId="267"/>
        </pc:sldMkLst>
        <pc:picChg chg="del">
          <ac:chgData name="Owen Sam" userId="62d4356dfff4bcbe" providerId="LiveId" clId="{1EDD7139-72C8-453F-8DA2-C792CD9990AD}" dt="2024-03-08T09:14:58.989" v="33" actId="478"/>
          <ac:picMkLst>
            <pc:docMk/>
            <pc:sldMk cId="2268108619" sldId="267"/>
            <ac:picMk id="2" creationId="{00000000-0000-0000-0000-000000000000}"/>
          </ac:picMkLst>
        </pc:picChg>
        <pc:picChg chg="del">
          <ac:chgData name="Owen Sam" userId="62d4356dfff4bcbe" providerId="LiveId" clId="{1EDD7139-72C8-453F-8DA2-C792CD9990AD}" dt="2024-03-08T09:14:59.489" v="34" actId="478"/>
          <ac:picMkLst>
            <pc:docMk/>
            <pc:sldMk cId="2268108619" sldId="267"/>
            <ac:picMk id="10" creationId="{950B2A93-14B2-4A21-889C-5183F86EBFF0}"/>
          </ac:picMkLst>
        </pc:picChg>
      </pc:sldChg>
      <pc:sldChg chg="addSp delSp modSp new mod">
        <pc:chgData name="Owen Sam" userId="62d4356dfff4bcbe" providerId="LiveId" clId="{1EDD7139-72C8-453F-8DA2-C792CD9990AD}" dt="2024-03-08T09:21:23.418" v="297"/>
        <pc:sldMkLst>
          <pc:docMk/>
          <pc:sldMk cId="2347195120" sldId="268"/>
        </pc:sldMkLst>
        <pc:spChg chg="del">
          <ac:chgData name="Owen Sam" userId="62d4356dfff4bcbe" providerId="LiveId" clId="{1EDD7139-72C8-453F-8DA2-C792CD9990AD}" dt="2024-03-08T09:16:27.053" v="70" actId="478"/>
          <ac:spMkLst>
            <pc:docMk/>
            <pc:sldMk cId="2347195120" sldId="268"/>
            <ac:spMk id="2" creationId="{54D5AE24-390D-E24A-EB8A-098B6804E1B2}"/>
          </ac:spMkLst>
        </pc:spChg>
        <pc:spChg chg="del">
          <ac:chgData name="Owen Sam" userId="62d4356dfff4bcbe" providerId="LiveId" clId="{1EDD7139-72C8-453F-8DA2-C792CD9990AD}" dt="2024-03-08T09:16:27.749" v="71" actId="478"/>
          <ac:spMkLst>
            <pc:docMk/>
            <pc:sldMk cId="2347195120" sldId="268"/>
            <ac:spMk id="3" creationId="{F9548C93-E906-CDE0-DE7F-477A70FA25D8}"/>
          </ac:spMkLst>
        </pc:spChg>
        <pc:spChg chg="add mod">
          <ac:chgData name="Owen Sam" userId="62d4356dfff4bcbe" providerId="LiveId" clId="{1EDD7139-72C8-453F-8DA2-C792CD9990AD}" dt="2024-03-08T09:20:19.393" v="249" actId="1076"/>
          <ac:spMkLst>
            <pc:docMk/>
            <pc:sldMk cId="2347195120" sldId="268"/>
            <ac:spMk id="4" creationId="{58B2B0EF-37F8-43B0-C8A5-477FB6E76731}"/>
          </ac:spMkLst>
        </pc:spChg>
        <pc:spChg chg="add mod">
          <ac:chgData name="Owen Sam" userId="62d4356dfff4bcbe" providerId="LiveId" clId="{1EDD7139-72C8-453F-8DA2-C792CD9990AD}" dt="2024-03-08T09:21:23.418" v="297"/>
          <ac:spMkLst>
            <pc:docMk/>
            <pc:sldMk cId="2347195120" sldId="268"/>
            <ac:spMk id="5" creationId="{3E8E4CCD-F6BC-2735-0703-025A80281DEE}"/>
          </ac:spMkLst>
        </pc:spChg>
      </pc:sldChg>
      <pc:sldChg chg="delSp new mod ord">
        <pc:chgData name="Owen Sam" userId="62d4356dfff4bcbe" providerId="LiveId" clId="{1EDD7139-72C8-453F-8DA2-C792CD9990AD}" dt="2024-03-08T09:16:41.994" v="79" actId="478"/>
        <pc:sldMkLst>
          <pc:docMk/>
          <pc:sldMk cId="562202935" sldId="269"/>
        </pc:sldMkLst>
        <pc:spChg chg="del">
          <ac:chgData name="Owen Sam" userId="62d4356dfff4bcbe" providerId="LiveId" clId="{1EDD7139-72C8-453F-8DA2-C792CD9990AD}" dt="2024-03-08T09:16:41.994" v="79" actId="478"/>
          <ac:spMkLst>
            <pc:docMk/>
            <pc:sldMk cId="562202935" sldId="269"/>
            <ac:spMk id="2" creationId="{7C33236E-C12F-F261-4AA5-6FDAF5BD8EF1}"/>
          </ac:spMkLst>
        </pc:spChg>
        <pc:spChg chg="del">
          <ac:chgData name="Owen Sam" userId="62d4356dfff4bcbe" providerId="LiveId" clId="{1EDD7139-72C8-453F-8DA2-C792CD9990AD}" dt="2024-03-08T09:16:41.336" v="78" actId="478"/>
          <ac:spMkLst>
            <pc:docMk/>
            <pc:sldMk cId="562202935" sldId="269"/>
            <ac:spMk id="3" creationId="{A87541F1-7933-651C-AA1D-88DC6EE481B8}"/>
          </ac:spMkLst>
        </pc:spChg>
      </pc:sldChg>
      <pc:sldChg chg="add">
        <pc:chgData name="Owen Sam" userId="62d4356dfff4bcbe" providerId="LiveId" clId="{1EDD7139-72C8-453F-8DA2-C792CD9990AD}" dt="2024-03-08T09:22:36.435" v="298"/>
        <pc:sldMkLst>
          <pc:docMk/>
          <pc:sldMk cId="4189672520" sldId="270"/>
        </pc:sldMkLst>
      </pc:sldChg>
      <pc:sldMasterChg chg="modSldLayout">
        <pc:chgData name="Owen Sam" userId="62d4356dfff4bcbe" providerId="LiveId" clId="{1EDD7139-72C8-453F-8DA2-C792CD9990AD}" dt="2024-03-08T09:16:17.722" v="68" actId="478"/>
        <pc:sldMasterMkLst>
          <pc:docMk/>
          <pc:sldMasterMk cId="0" sldId="2147483648"/>
        </pc:sldMasterMkLst>
        <pc:sldLayoutChg chg="addSp delSp modSp mod">
          <pc:chgData name="Owen Sam" userId="62d4356dfff4bcbe" providerId="LiveId" clId="{1EDD7139-72C8-453F-8DA2-C792CD9990AD}" dt="2024-03-08T09:16:17.722" v="68" actId="478"/>
          <pc:sldLayoutMkLst>
            <pc:docMk/>
            <pc:sldMasterMk cId="0" sldId="2147483648"/>
            <pc:sldLayoutMk cId="0" sldId="2147483649"/>
          </pc:sldLayoutMkLst>
          <pc:picChg chg="add mod">
            <ac:chgData name="Owen Sam" userId="62d4356dfff4bcbe" providerId="LiveId" clId="{1EDD7139-72C8-453F-8DA2-C792CD9990AD}" dt="2024-03-08T09:15:32.374" v="43"/>
            <ac:picMkLst>
              <pc:docMk/>
              <pc:sldMasterMk cId="0" sldId="2147483648"/>
              <pc:sldLayoutMk cId="0" sldId="2147483649"/>
              <ac:picMk id="7" creationId="{11BD4481-5F39-BCED-DFB8-47689653AD1E}"/>
            </ac:picMkLst>
          </pc:picChg>
          <pc:picChg chg="add del mod">
            <ac:chgData name="Owen Sam" userId="62d4356dfff4bcbe" providerId="LiveId" clId="{1EDD7139-72C8-453F-8DA2-C792CD9990AD}" dt="2024-03-08T09:16:17.722" v="68" actId="478"/>
            <ac:picMkLst>
              <pc:docMk/>
              <pc:sldMasterMk cId="0" sldId="2147483648"/>
              <pc:sldLayoutMk cId="0" sldId="2147483649"/>
              <ac:picMk id="9" creationId="{BAC4E573-C7C5-BEA4-7C89-009031A61A5B}"/>
            </ac:picMkLst>
          </pc:picChg>
        </pc:sldLayoutChg>
        <pc:sldLayoutChg chg="addSp modSp">
          <pc:chgData name="Owen Sam" userId="62d4356dfff4bcbe" providerId="LiveId" clId="{1EDD7139-72C8-453F-8DA2-C792CD9990AD}" dt="2024-03-08T09:16:16.263" v="67"/>
          <pc:sldLayoutMkLst>
            <pc:docMk/>
            <pc:sldMasterMk cId="0" sldId="2147483648"/>
            <pc:sldLayoutMk cId="0" sldId="2147483650"/>
          </pc:sldLayoutMkLst>
          <pc:picChg chg="add mod">
            <ac:chgData name="Owen Sam" userId="62d4356dfff4bcbe" providerId="LiveId" clId="{1EDD7139-72C8-453F-8DA2-C792CD9990AD}" dt="2024-03-08T09:16:16.263" v="67"/>
            <ac:picMkLst>
              <pc:docMk/>
              <pc:sldMasterMk cId="0" sldId="2147483648"/>
              <pc:sldLayoutMk cId="0" sldId="2147483650"/>
              <ac:picMk id="7" creationId="{7351ED37-B218-22E6-27F1-DA031ACD8639}"/>
            </ac:picMkLst>
          </pc:picChg>
        </pc:sldLayoutChg>
      </pc:sldMasterChg>
    </pc:docChg>
  </pc:docChgLst>
  <pc:docChgLst>
    <pc:chgData name="Owen Sam" userId="62d4356dfff4bcbe" providerId="LiveId" clId="{2B192195-FE17-40FF-8E51-8D553AB75FC9}"/>
    <pc:docChg chg="undo custSel modSld">
      <pc:chgData name="Owen Sam" userId="62d4356dfff4bcbe" providerId="LiveId" clId="{2B192195-FE17-40FF-8E51-8D553AB75FC9}" dt="2024-03-18T07:15:50.592" v="38" actId="20577"/>
      <pc:docMkLst>
        <pc:docMk/>
      </pc:docMkLst>
      <pc:sldChg chg="modSp mod">
        <pc:chgData name="Owen Sam" userId="62d4356dfff4bcbe" providerId="LiveId" clId="{2B192195-FE17-40FF-8E51-8D553AB75FC9}" dt="2024-03-18T07:15:50.592" v="38" actId="20577"/>
        <pc:sldMkLst>
          <pc:docMk/>
          <pc:sldMk cId="2347195120" sldId="268"/>
        </pc:sldMkLst>
        <pc:spChg chg="mod">
          <ac:chgData name="Owen Sam" userId="62d4356dfff4bcbe" providerId="LiveId" clId="{2B192195-FE17-40FF-8E51-8D553AB75FC9}" dt="2024-03-18T07:15:44.440" v="36" actId="20577"/>
          <ac:spMkLst>
            <pc:docMk/>
            <pc:sldMk cId="2347195120" sldId="268"/>
            <ac:spMk id="4" creationId="{58B2B0EF-37F8-43B0-C8A5-477FB6E76731}"/>
          </ac:spMkLst>
        </pc:spChg>
        <pc:spChg chg="mod">
          <ac:chgData name="Owen Sam" userId="62d4356dfff4bcbe" providerId="LiveId" clId="{2B192195-FE17-40FF-8E51-8D553AB75FC9}" dt="2024-03-18T07:15:50.592" v="38" actId="20577"/>
          <ac:spMkLst>
            <pc:docMk/>
            <pc:sldMk cId="2347195120" sldId="268"/>
            <ac:spMk id="5" creationId="{3E8E4CCD-F6BC-2735-0703-025A80281D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F749B-4E5B-4025-8DFA-0B9A286B6890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BFCA0-5525-48CF-B3E5-7F5AEAF441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8C38-8F39-4BC1-8547-3297BF5DEA09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4FA7-AE85-4284-BEA2-2B83DA5BE6F3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7452-7A0C-4EA7-AC84-D2C91A147A13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4C5C-453F-4DE2-85CE-2EF8895D5E9A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Blue text on a black background&#10;&#10;描述已自动生成">
            <a:extLst>
              <a:ext uri="{FF2B5EF4-FFF2-40B4-BE49-F238E27FC236}">
                <a16:creationId xmlns:a16="http://schemas.microsoft.com/office/drawing/2014/main" id="{7351ED37-B218-22E6-27F1-DA031ACD86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916" y="-287997"/>
            <a:ext cx="2211572" cy="1243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7356-407B-4E69-86CC-9B80CFC3B701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ECB1-5BE6-4CFC-90E0-850532F50E4A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A1FA-2108-43AB-92BD-C89BCC92189F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E1F2-4F18-4259-AAE8-F273C98DC6F7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B9E6-04C3-4098-AF2F-C193962BE2A6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4A1-1088-4CBA-844C-0D17D8671CCC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992-80EE-4E2C-8DA8-E69BB0F178A0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A22B-378E-47BC-8F39-91368CCFD85B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59E7FD7-8DC6-4157-ABE7-CA7BA4BA3BCE}"/>
              </a:ext>
            </a:extLst>
          </p:cNvPr>
          <p:cNvSpPr/>
          <p:nvPr/>
        </p:nvSpPr>
        <p:spPr>
          <a:xfrm>
            <a:off x="1278341" y="1424544"/>
            <a:ext cx="1005005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0" eaLnBrk="0" hangingPunct="0">
              <a:lnSpc>
                <a:spcPct val="150000"/>
              </a:lnSpc>
              <a:defRPr/>
            </a:pPr>
            <a:r>
              <a:rPr lang="en-US" altLang="zh-CN" sz="40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Calibri" charset="0"/>
              </a:rPr>
              <a:t>2024</a:t>
            </a:r>
            <a:r>
              <a:rPr lang="zh-CN" altLang="zh-CN" sz="40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Calibri" charset="0"/>
              </a:rPr>
              <a:t>年</a:t>
            </a:r>
            <a:r>
              <a:rPr lang="zh-CN" altLang="en-US" sz="40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Calibri" charset="0"/>
              </a:rPr>
              <a:t>华大专项联合培养研究生</a:t>
            </a:r>
            <a:endParaRPr lang="en-US" altLang="zh-CN" sz="4000" b="1" kern="0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Calibri" charset="0"/>
            </a:endParaRPr>
          </a:p>
          <a:p>
            <a:pPr marL="342900" indent="-342900" algn="ctr" defTabSz="0" eaLnBrk="0" hangingPunct="0">
              <a:lnSpc>
                <a:spcPct val="150000"/>
              </a:lnSpc>
              <a:defRPr/>
            </a:pPr>
            <a:r>
              <a:rPr lang="zh-CN" altLang="en-US" sz="40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sym typeface="Calibri" charset="0"/>
              </a:rPr>
              <a:t>双选面试汇报</a:t>
            </a:r>
            <a:endParaRPr lang="en-US" altLang="zh-CN" sz="4000" b="1" kern="0" dirty="0">
              <a:solidFill>
                <a:schemeClr val="bg1"/>
              </a:solidFill>
              <a:latin typeface="宋体" pitchFamily="2" charset="-122"/>
              <a:ea typeface="宋体" pitchFamily="2" charset="-122"/>
              <a:sym typeface="Calibri" charset="0"/>
            </a:endParaRPr>
          </a:p>
          <a:p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211980-44F4-41FF-A658-41A71D3E7ED2}"/>
              </a:ext>
            </a:extLst>
          </p:cNvPr>
          <p:cNvSpPr/>
          <p:nvPr/>
        </p:nvSpPr>
        <p:spPr>
          <a:xfrm>
            <a:off x="3445870" y="3249865"/>
            <a:ext cx="4572000" cy="25766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姓名：</a:t>
            </a:r>
          </a:p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学校：</a:t>
            </a:r>
          </a:p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专业：</a:t>
            </a:r>
          </a:p>
          <a:p>
            <a:pPr>
              <a:lnSpc>
                <a:spcPct val="150000"/>
              </a:lnSpc>
            </a:pPr>
            <a:r>
              <a:rPr lang="zh-CN" altLang="en-US" sz="2800" b="1" kern="0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日期：</a:t>
            </a:r>
            <a:endParaRPr lang="zh-CN" altLang="en-US" sz="2700" b="1" kern="0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" name="图片 5" descr="A black background with white text&#10;&#10;描述已自动生成">
            <a:extLst>
              <a:ext uri="{FF2B5EF4-FFF2-40B4-BE49-F238E27FC236}">
                <a16:creationId xmlns:a16="http://schemas.microsoft.com/office/drawing/2014/main" id="{04835982-D7E7-4FDF-E638-1FA1828A3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697" y="-389787"/>
            <a:ext cx="3073956" cy="1729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58B2B0EF-37F8-43B0-C8A5-477FB6E76731}"/>
              </a:ext>
            </a:extLst>
          </p:cNvPr>
          <p:cNvSpPr txBox="1">
            <a:spLocks noChangeArrowheads="1"/>
          </p:cNvSpPr>
          <p:nvPr/>
        </p:nvSpPr>
        <p:spPr>
          <a:xfrm>
            <a:off x="776177" y="734832"/>
            <a:ext cx="7362567" cy="722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汇 报 提 纲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(4-5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分钟）</a:t>
            </a:r>
            <a:endParaRPr lang="zh-CN" altLang="zh-CN" sz="4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8E4CCD-F6BC-2735-0703-025A80281DEE}"/>
              </a:ext>
            </a:extLst>
          </p:cNvPr>
          <p:cNvSpPr/>
          <p:nvPr/>
        </p:nvSpPr>
        <p:spPr>
          <a:xfrm>
            <a:off x="783583" y="1717101"/>
            <a:ext cx="9551263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、个人背景简介及过往科研经历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（建议分配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、目前感兴趣的科研方向及科研想法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（建议分配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、录取后的科研、学习计划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（建议分配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1-2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分钟）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19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20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67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2859613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800" dirty="0">
                <a:solidFill>
                  <a:srgbClr val="00ACD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THANKS</a:t>
            </a:r>
            <a:endParaRPr lang="zh-CN" altLang="en-US" sz="6800" dirty="0">
              <a:solidFill>
                <a:srgbClr val="00ACD2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3087" y="5531708"/>
            <a:ext cx="8845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ACD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OMICS FOR ALL</a:t>
            </a:r>
          </a:p>
          <a:p>
            <a:pPr algn="ctr"/>
            <a:r>
              <a:rPr lang="zh-CN" altLang="en-US" sz="1600" dirty="0">
                <a:solidFill>
                  <a:srgbClr val="00ACD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基  因  科  技  造  福  人  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85</Words>
  <Application>Microsoft Office PowerPoint</Application>
  <PresentationFormat>宽屏</PresentationFormat>
  <Paragraphs>13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 Light</vt:lpstr>
      <vt:lpstr>Arial</vt:lpstr>
      <vt:lpstr>等线</vt:lpstr>
      <vt:lpstr>宋体</vt:lpstr>
      <vt:lpstr>方正兰亭黑简体</vt:lpstr>
      <vt:lpstr>方正正粗黑简体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中国科学院大学生命科学学院华大专项</dc:creator>
  <cp:lastModifiedBy>张梦佳(Mengjia Zhang)</cp:lastModifiedBy>
  <cp:revision>63</cp:revision>
  <dcterms:created xsi:type="dcterms:W3CDTF">2019-01-31T08:49:00Z</dcterms:created>
  <dcterms:modified xsi:type="dcterms:W3CDTF">2024-08-23T08:11:56Z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